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hodmFnzPReSAMrcXqCNd4/b4E5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font" Target="fonts/Roboto-bold.fntdata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-boldItalic.fntdata"/><Relationship Id="rId44" Type="http://schemas.openxmlformats.org/officeDocument/2006/relationships/font" Target="fonts/RobotoMono-bold.fntdata"/><Relationship Id="rId21" Type="http://schemas.openxmlformats.org/officeDocument/2006/relationships/font" Target="fonts/Roboto-italic.fntdata"/><Relationship Id="rId43" Type="http://schemas.openxmlformats.org/officeDocument/2006/relationships/font" Target="fonts/RobotoMono-regular.fntdata"/><Relationship Id="rId24" Type="http://schemas.openxmlformats.org/officeDocument/2006/relationships/font" Target="fonts/RobotoMedium-bold.fntdata"/><Relationship Id="rId46" Type="http://schemas.openxmlformats.org/officeDocument/2006/relationships/font" Target="fonts/RobotoMono-boldItalic.fntdata"/><Relationship Id="rId23" Type="http://schemas.openxmlformats.org/officeDocument/2006/relationships/font" Target="fonts/RobotoMedium-regular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47" Type="http://customschemas.google.com/relationships/presentationmetadata" Target="meta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font" Target="fonts/RobotoSlab-regular.fntdata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0aef77d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a0aef77d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3b3defff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3b3defff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d5c970d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a3d5c970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d3df12ff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d3df12f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d3df12ff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9d3df12ff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d3df12f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9d3df12f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d3df12ff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9d3df12ff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0" y="3284050"/>
            <a:ext cx="691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Temporary tables.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"/>
          <p:cNvSpPr txBox="1"/>
          <p:nvPr/>
        </p:nvSpPr>
        <p:spPr>
          <a:xfrm>
            <a:off x="3998738" y="1679400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are the temporary tables?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Utility of temporary tables.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Syntax.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Examples.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6" name="Google Shape;226;p2"/>
          <p:cNvSpPr txBox="1"/>
          <p:nvPr/>
        </p:nvSpPr>
        <p:spPr>
          <a:xfrm>
            <a:off x="3907193" y="9856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"/>
          <p:cNvSpPr txBox="1"/>
          <p:nvPr/>
        </p:nvSpPr>
        <p:spPr>
          <a:xfrm>
            <a:off x="1544350" y="41775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Credit: Unsplash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0aef77d17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ARE THE TEMPORARY TABLES?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ga0aef77d17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a0aef77d17_0_0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tables which contain some results that you use often, and you want to store.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Usually, they are made of sophisticated queries involving several joins.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allow you to see the “progress” of advanced query.  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b3defff5_0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UTILITY OF TEMPORARY TABLES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a3b3defff5_0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a3b3defff5_0_27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are extremely useful when you have a complicated query that you will use often.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save you: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Thinking time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Processing time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d5c970dd_0_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SYNTAX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ga3d5c970dd_0_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a3d5c970dd_0_4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syntax needed to create a temporary table is: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 db.table_name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query….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use the new created table, you can simply call it as another table in your database.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3df12ffe_0_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9d3df12ffe_0_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9d3df12ffe_0_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 with: loan_id, account_id, district_id, amount, payments and frequency.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Tables: ( loan, account, district 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your query.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the temporary table.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d3df12ffe_0_1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1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g9d3df12ffe_0_1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9d3df12ffe_0_12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create temporary table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l.loan_id, l.account_id, a.district_id, l.amount, l.payments, a.frequency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 l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join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bank.account a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on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l.account_id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a.account_id;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select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* </a:t>
            </a:r>
            <a:r>
              <a:rPr b="1"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1500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bank.loan_and_account;</a:t>
            </a:r>
            <a:endParaRPr sz="1500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d3df12ffe_0_19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9d3df12ffe_0_19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g9d3df12ffe_0_19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a temporary table with: disp_id, client_id, account_id, district_id, type: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Tables: ( disp, client, district )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Determine your quey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your temporary table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d3df12ffe_0_26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EXAMPLE 2</a:t>
            </a:r>
            <a:endParaRPr b="0" i="0" sz="2100" u="none" cap="none" strike="noStrik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9d3df12ffe_0_2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9d3df12ffe_0_26"/>
          <p:cNvSpPr txBox="1"/>
          <p:nvPr/>
        </p:nvSpPr>
        <p:spPr>
          <a:xfrm>
            <a:off x="707225" y="1521625"/>
            <a:ext cx="77580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create temporary table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bank.disp_and_account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d.disp_id, d.client_id, d.account_id, a.district_id, d.type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bank.disp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join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bank.account </a:t>
            </a: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d.account_id = a.account_id;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* from bank.disp_and_account;</a:t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72B4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